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5" r:id="rId4"/>
    <p:sldId id="266" r:id="rId5"/>
    <p:sldId id="258" r:id="rId6"/>
    <p:sldId id="259" r:id="rId7"/>
    <p:sldId id="260" r:id="rId8"/>
    <p:sldId id="261" r:id="rId9"/>
    <p:sldId id="262" r:id="rId10"/>
    <p:sldId id="263" r:id="rId11"/>
    <p:sldId id="264" r:id="rId12"/>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06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Connecteur droit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2" name="Titr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fr-FR" smtClean="0"/>
              <a:t>Cliquez pour modifier le style du titre</a:t>
            </a:r>
            <a:endParaRPr kumimoji="0" lang="en-US"/>
          </a:p>
        </p:txBody>
      </p:sp>
      <p:sp>
        <p:nvSpPr>
          <p:cNvPr id="25" name="Sous-titr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sp>
        <p:nvSpPr>
          <p:cNvPr id="31" name="Espace réservé de la date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32DBD572-5533-408C-889D-99457793BCCC}" type="datetimeFigureOut">
              <a:rPr lang="fr-FR" smtClean="0"/>
              <a:pPr/>
              <a:t>23/02/2015</a:t>
            </a:fld>
            <a:endParaRPr lang="fr-FR" dirty="0"/>
          </a:p>
        </p:txBody>
      </p:sp>
      <p:sp>
        <p:nvSpPr>
          <p:cNvPr id="18" name="Espace réservé du pied de page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fr-FR" dirty="0"/>
          </a:p>
        </p:txBody>
      </p:sp>
      <p:sp>
        <p:nvSpPr>
          <p:cNvPr id="29" name="Espace réservé du numéro de diapositive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F255817D-3CF9-4B0F-890B-59473E92D10D}" type="slidenum">
              <a:rPr lang="fr-FR" smtClean="0"/>
              <a:pPr/>
              <a:t>‹N°›</a:t>
            </a:fld>
            <a:endParaRPr lang="fr-FR"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32DBD572-5533-408C-889D-99457793BCCC}" type="datetimeFigureOut">
              <a:rPr lang="fr-FR" smtClean="0"/>
              <a:pPr/>
              <a:t>23/02/2015</a:t>
            </a:fld>
            <a:endParaRPr lang="fr-FR" dirty="0"/>
          </a:p>
        </p:txBody>
      </p:sp>
      <p:sp>
        <p:nvSpPr>
          <p:cNvPr id="5" name="Espace réservé du pied de page 4"/>
          <p:cNvSpPr>
            <a:spLocks noGrp="1"/>
          </p:cNvSpPr>
          <p:nvPr>
            <p:ph type="ftr" sz="quarter" idx="11"/>
          </p:nvPr>
        </p:nvSpPr>
        <p:spPr/>
        <p:txBody>
          <a:bodyPr/>
          <a:lstStyle>
            <a:extLst/>
          </a:lstStyle>
          <a:p>
            <a:endParaRPr lang="fr-FR" dirty="0"/>
          </a:p>
        </p:txBody>
      </p:sp>
      <p:sp>
        <p:nvSpPr>
          <p:cNvPr id="6" name="Espace réservé du numéro de diapositive 5"/>
          <p:cNvSpPr>
            <a:spLocks noGrp="1"/>
          </p:cNvSpPr>
          <p:nvPr>
            <p:ph type="sldNum" sz="quarter" idx="12"/>
          </p:nvPr>
        </p:nvSpPr>
        <p:spPr/>
        <p:txBody>
          <a:bodyPr/>
          <a:lstStyle>
            <a:extLst/>
          </a:lstStyle>
          <a:p>
            <a:fld id="{F255817D-3CF9-4B0F-890B-59473E92D10D}" type="slidenum">
              <a:rPr lang="fr-FR" smtClean="0"/>
              <a:pPr/>
              <a:t>‹N°›</a:t>
            </a:fld>
            <a:endParaRPr lang="fr-F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553200" y="274955"/>
            <a:ext cx="1524000" cy="5851525"/>
          </a:xfrm>
        </p:spPr>
        <p:txBody>
          <a:bodyPr vert="eaVert" anchor="t"/>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42"/>
            <a:ext cx="6019800" cy="5851525"/>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a:xfrm>
            <a:off x="4242816" y="6557946"/>
            <a:ext cx="2002464" cy="226902"/>
          </a:xfrm>
        </p:spPr>
        <p:txBody>
          <a:bodyPr/>
          <a:lstStyle>
            <a:extLst/>
          </a:lstStyle>
          <a:p>
            <a:fld id="{32DBD572-5533-408C-889D-99457793BCCC}" type="datetimeFigureOut">
              <a:rPr lang="fr-FR" smtClean="0"/>
              <a:pPr/>
              <a:t>23/02/2015</a:t>
            </a:fld>
            <a:endParaRPr lang="fr-FR" dirty="0"/>
          </a:p>
        </p:txBody>
      </p:sp>
      <p:sp>
        <p:nvSpPr>
          <p:cNvPr id="5" name="Espace réservé du pied de page 4"/>
          <p:cNvSpPr>
            <a:spLocks noGrp="1"/>
          </p:cNvSpPr>
          <p:nvPr>
            <p:ph type="ftr" sz="quarter" idx="11"/>
          </p:nvPr>
        </p:nvSpPr>
        <p:spPr>
          <a:xfrm>
            <a:off x="457200" y="6556248"/>
            <a:ext cx="3657600" cy="228600"/>
          </a:xfrm>
        </p:spPr>
        <p:txBody>
          <a:bodyPr/>
          <a:lstStyle>
            <a:extLst/>
          </a:lstStyle>
          <a:p>
            <a:endParaRPr lang="fr-FR" dirty="0"/>
          </a:p>
        </p:txBody>
      </p:sp>
      <p:sp>
        <p:nvSpPr>
          <p:cNvPr id="6" name="Espace réservé du numéro de diapositive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F255817D-3CF9-4B0F-890B-59473E92D10D}" type="slidenum">
              <a:rPr lang="fr-FR" smtClean="0"/>
              <a:pPr/>
              <a:t>‹N°›</a:t>
            </a:fld>
            <a:endParaRPr lang="fr-F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32DBD572-5533-408C-889D-99457793BCCC}" type="datetimeFigureOut">
              <a:rPr lang="fr-FR" smtClean="0"/>
              <a:pPr/>
              <a:t>23/02/2015</a:t>
            </a:fld>
            <a:endParaRPr lang="fr-FR" dirty="0"/>
          </a:p>
        </p:txBody>
      </p:sp>
      <p:sp>
        <p:nvSpPr>
          <p:cNvPr id="5" name="Espace réservé du pied de page 4"/>
          <p:cNvSpPr>
            <a:spLocks noGrp="1"/>
          </p:cNvSpPr>
          <p:nvPr>
            <p:ph type="ftr" sz="quarter" idx="11"/>
          </p:nvPr>
        </p:nvSpPr>
        <p:spPr/>
        <p:txBody>
          <a:bodyPr/>
          <a:lstStyle>
            <a:extLst/>
          </a:lstStyle>
          <a:p>
            <a:endParaRPr lang="fr-FR" dirty="0"/>
          </a:p>
        </p:txBody>
      </p:sp>
      <p:sp>
        <p:nvSpPr>
          <p:cNvPr id="6" name="Espace réservé du numéro de diapositive 5"/>
          <p:cNvSpPr>
            <a:spLocks noGrp="1"/>
          </p:cNvSpPr>
          <p:nvPr>
            <p:ph type="sldNum" sz="quarter" idx="12"/>
          </p:nvPr>
        </p:nvSpPr>
        <p:spPr/>
        <p:txBody>
          <a:bodyPr/>
          <a:lstStyle>
            <a:extLst/>
          </a:lstStyle>
          <a:p>
            <a:fld id="{F255817D-3CF9-4B0F-890B-59473E92D10D}" type="slidenum">
              <a:rPr lang="fr-FR" smtClean="0"/>
              <a:pPr/>
              <a:t>‹N°›</a:t>
            </a:fld>
            <a:endParaRPr lang="fr-F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1">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32DBD572-5533-408C-889D-99457793BCCC}" type="datetimeFigureOut">
              <a:rPr lang="fr-FR" smtClean="0"/>
              <a:pPr/>
              <a:t>23/02/2015</a:t>
            </a:fld>
            <a:endParaRPr lang="fr-FR" dirty="0"/>
          </a:p>
        </p:txBody>
      </p:sp>
      <p:sp>
        <p:nvSpPr>
          <p:cNvPr id="5" name="Espace réservé du pied de page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fr-FR" dirty="0"/>
          </a:p>
        </p:txBody>
      </p:sp>
      <p:sp>
        <p:nvSpPr>
          <p:cNvPr id="6" name="Espace réservé du numéro de diapositive 5"/>
          <p:cNvSpPr>
            <a:spLocks noGrp="1"/>
          </p:cNvSpPr>
          <p:nvPr>
            <p:ph type="sldNum" sz="quarter" idx="12"/>
          </p:nvPr>
        </p:nvSpPr>
        <p:spPr>
          <a:xfrm>
            <a:off x="6733952" y="6555112"/>
            <a:ext cx="588336" cy="228600"/>
          </a:xfrm>
        </p:spPr>
        <p:txBody>
          <a:bodyPr/>
          <a:lstStyle>
            <a:extLst/>
          </a:lstStyle>
          <a:p>
            <a:fld id="{F255817D-3CF9-4B0F-890B-59473E92D10D}" type="slidenum">
              <a:rPr lang="fr-FR" smtClean="0"/>
              <a:pPr/>
              <a:t>‹N°›</a:t>
            </a:fld>
            <a:endParaRPr lang="fr-FR"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320040"/>
            <a:ext cx="7242048" cy="1143000"/>
          </a:xfrm>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32DBD572-5533-408C-889D-99457793BCCC}" type="datetimeFigureOut">
              <a:rPr lang="fr-FR" smtClean="0"/>
              <a:pPr/>
              <a:t>23/02/2015</a:t>
            </a:fld>
            <a:endParaRPr lang="fr-FR" dirty="0"/>
          </a:p>
        </p:txBody>
      </p:sp>
      <p:sp>
        <p:nvSpPr>
          <p:cNvPr id="6" name="Espace réservé du pied de page 5"/>
          <p:cNvSpPr>
            <a:spLocks noGrp="1"/>
          </p:cNvSpPr>
          <p:nvPr>
            <p:ph type="ftr" sz="quarter" idx="11"/>
          </p:nvPr>
        </p:nvSpPr>
        <p:spPr/>
        <p:txBody>
          <a:bodyPr/>
          <a:lstStyle>
            <a:extLst/>
          </a:lstStyle>
          <a:p>
            <a:endParaRPr lang="fr-FR" dirty="0"/>
          </a:p>
        </p:txBody>
      </p:sp>
      <p:sp>
        <p:nvSpPr>
          <p:cNvPr id="7" name="Espace réservé du numéro de diapositive 6"/>
          <p:cNvSpPr>
            <a:spLocks noGrp="1"/>
          </p:cNvSpPr>
          <p:nvPr>
            <p:ph type="sldNum" sz="quarter" idx="12"/>
          </p:nvPr>
        </p:nvSpPr>
        <p:spPr/>
        <p:txBody>
          <a:bodyPr/>
          <a:lstStyle>
            <a:extLst/>
          </a:lstStyle>
          <a:p>
            <a:fld id="{F255817D-3CF9-4B0F-890B-59473E92D10D}" type="slidenum">
              <a:rPr lang="fr-FR" smtClean="0"/>
              <a:pPr/>
              <a:t>‹N°›</a:t>
            </a:fld>
            <a:endParaRPr lang="fr-F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320040"/>
            <a:ext cx="7242048" cy="1143000"/>
          </a:xfrm>
        </p:spPr>
        <p:txBody>
          <a:bodyPr anchor="b"/>
          <a:lstStyle>
            <a:lvl1pPr>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fld id="{32DBD572-5533-408C-889D-99457793BCCC}" type="datetimeFigureOut">
              <a:rPr lang="fr-FR" smtClean="0"/>
              <a:pPr/>
              <a:t>23/02/2015</a:t>
            </a:fld>
            <a:endParaRPr lang="fr-FR" dirty="0"/>
          </a:p>
        </p:txBody>
      </p:sp>
      <p:sp>
        <p:nvSpPr>
          <p:cNvPr id="8" name="Espace réservé du pied de page 7"/>
          <p:cNvSpPr>
            <a:spLocks noGrp="1"/>
          </p:cNvSpPr>
          <p:nvPr>
            <p:ph type="ftr" sz="quarter" idx="11"/>
          </p:nvPr>
        </p:nvSpPr>
        <p:spPr/>
        <p:txBody>
          <a:bodyPr/>
          <a:lstStyle>
            <a:extLst/>
          </a:lstStyle>
          <a:p>
            <a:endParaRPr lang="fr-FR" dirty="0"/>
          </a:p>
        </p:txBody>
      </p:sp>
      <p:sp>
        <p:nvSpPr>
          <p:cNvPr id="9" name="Espace réservé du numéro de diapositive 8"/>
          <p:cNvSpPr>
            <a:spLocks noGrp="1"/>
          </p:cNvSpPr>
          <p:nvPr>
            <p:ph type="sldNum" sz="quarter" idx="12"/>
          </p:nvPr>
        </p:nvSpPr>
        <p:spPr/>
        <p:txBody>
          <a:bodyPr/>
          <a:lstStyle>
            <a:extLst/>
          </a:lstStyle>
          <a:p>
            <a:fld id="{F255817D-3CF9-4B0F-890B-59473E92D10D}" type="slidenum">
              <a:rPr lang="fr-FR" smtClean="0"/>
              <a:pPr/>
              <a:t>‹N°›</a:t>
            </a:fld>
            <a:endParaRPr lang="fr-F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320040"/>
            <a:ext cx="7242048" cy="1143000"/>
          </a:xfrm>
        </p:spPr>
        <p:txBody>
          <a:bodyPr/>
          <a:lstStyle>
            <a:extLst/>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extLst/>
          </a:lstStyle>
          <a:p>
            <a:fld id="{32DBD572-5533-408C-889D-99457793BCCC}" type="datetimeFigureOut">
              <a:rPr lang="fr-FR" smtClean="0"/>
              <a:pPr/>
              <a:t>23/02/2015</a:t>
            </a:fld>
            <a:endParaRPr lang="fr-FR" dirty="0"/>
          </a:p>
        </p:txBody>
      </p:sp>
      <p:sp>
        <p:nvSpPr>
          <p:cNvPr id="4" name="Espace réservé du pied de page 3"/>
          <p:cNvSpPr>
            <a:spLocks noGrp="1"/>
          </p:cNvSpPr>
          <p:nvPr>
            <p:ph type="ftr" sz="quarter" idx="11"/>
          </p:nvPr>
        </p:nvSpPr>
        <p:spPr/>
        <p:txBody>
          <a:bodyPr/>
          <a:lstStyle>
            <a:extLst/>
          </a:lstStyle>
          <a:p>
            <a:endParaRPr lang="fr-FR" dirty="0"/>
          </a:p>
        </p:txBody>
      </p:sp>
      <p:sp>
        <p:nvSpPr>
          <p:cNvPr id="5" name="Espace réservé du numéro de diapositive 4"/>
          <p:cNvSpPr>
            <a:spLocks noGrp="1"/>
          </p:cNvSpPr>
          <p:nvPr>
            <p:ph type="sldNum" sz="quarter" idx="12"/>
          </p:nvPr>
        </p:nvSpPr>
        <p:spPr/>
        <p:txBody>
          <a:bodyPr/>
          <a:lstStyle>
            <a:extLst/>
          </a:lstStyle>
          <a:p>
            <a:fld id="{F255817D-3CF9-4B0F-890B-59473E92D10D}" type="slidenum">
              <a:rPr lang="fr-FR" smtClean="0"/>
              <a:pPr/>
              <a:t>‹N°›</a:t>
            </a:fld>
            <a:endParaRPr lang="fr-F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lvl1pPr>
              <a:defRPr>
                <a:solidFill>
                  <a:schemeClr val="tx2"/>
                </a:solidFill>
              </a:defRPr>
            </a:lvl1pPr>
            <a:extLst/>
          </a:lstStyle>
          <a:p>
            <a:fld id="{32DBD572-5533-408C-889D-99457793BCCC}" type="datetimeFigureOut">
              <a:rPr lang="fr-FR" smtClean="0"/>
              <a:pPr/>
              <a:t>23/02/2015</a:t>
            </a:fld>
            <a:endParaRPr lang="fr-FR" dirty="0"/>
          </a:p>
        </p:txBody>
      </p:sp>
      <p:sp>
        <p:nvSpPr>
          <p:cNvPr id="3" name="Espace réservé du pied de page 2"/>
          <p:cNvSpPr>
            <a:spLocks noGrp="1"/>
          </p:cNvSpPr>
          <p:nvPr>
            <p:ph type="ftr" sz="quarter" idx="11"/>
          </p:nvPr>
        </p:nvSpPr>
        <p:spPr/>
        <p:txBody>
          <a:bodyPr/>
          <a:lstStyle>
            <a:lvl1pPr>
              <a:defRPr>
                <a:solidFill>
                  <a:schemeClr val="tx2"/>
                </a:solidFill>
              </a:defRPr>
            </a:lvl1pPr>
            <a:extLst/>
          </a:lstStyle>
          <a:p>
            <a:endParaRPr lang="fr-FR" dirty="0"/>
          </a:p>
        </p:txBody>
      </p:sp>
      <p:sp>
        <p:nvSpPr>
          <p:cNvPr id="4" name="Espace réservé du numéro de diapositive 3"/>
          <p:cNvSpPr>
            <a:spLocks noGrp="1"/>
          </p:cNvSpPr>
          <p:nvPr>
            <p:ph type="sldNum" sz="quarter" idx="12"/>
          </p:nvPr>
        </p:nvSpPr>
        <p:spPr/>
        <p:txBody>
          <a:bodyPr/>
          <a:lstStyle>
            <a:extLst/>
          </a:lstStyle>
          <a:p>
            <a:fld id="{F255817D-3CF9-4B0F-890B-59473E92D10D}" type="slidenum">
              <a:rPr lang="fr-FR" smtClean="0"/>
              <a:pPr/>
              <a:t>‹N°›</a:t>
            </a:fld>
            <a:endParaRPr lang="fr-F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32DBD572-5533-408C-889D-99457793BCCC}" type="datetimeFigureOut">
              <a:rPr lang="fr-FR" smtClean="0"/>
              <a:pPr/>
              <a:t>23/02/2015</a:t>
            </a:fld>
            <a:endParaRPr lang="fr-FR" dirty="0"/>
          </a:p>
        </p:txBody>
      </p:sp>
      <p:sp>
        <p:nvSpPr>
          <p:cNvPr id="6" name="Espace réservé du pied de page 5"/>
          <p:cNvSpPr>
            <a:spLocks noGrp="1"/>
          </p:cNvSpPr>
          <p:nvPr>
            <p:ph type="ftr" sz="quarter" idx="11"/>
          </p:nvPr>
        </p:nvSpPr>
        <p:spPr/>
        <p:txBody>
          <a:bodyPr/>
          <a:lstStyle>
            <a:extLst/>
          </a:lstStyle>
          <a:p>
            <a:endParaRPr lang="fr-FR" dirty="0"/>
          </a:p>
        </p:txBody>
      </p:sp>
      <p:sp>
        <p:nvSpPr>
          <p:cNvPr id="7" name="Espace réservé du numéro de diapositive 6"/>
          <p:cNvSpPr>
            <a:spLocks noGrp="1"/>
          </p:cNvSpPr>
          <p:nvPr>
            <p:ph type="sldNum" sz="quarter" idx="12"/>
          </p:nvPr>
        </p:nvSpPr>
        <p:spPr/>
        <p:txBody>
          <a:bodyPr/>
          <a:lstStyle>
            <a:extLst/>
          </a:lstStyle>
          <a:p>
            <a:fld id="{F255817D-3CF9-4B0F-890B-59473E92D10D}" type="slidenum">
              <a:rPr lang="fr-FR" smtClean="0"/>
              <a:pPr/>
              <a:t>‹N°›</a:t>
            </a:fld>
            <a:endParaRPr lang="fr-F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dirty="0"/>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dirty="0"/>
          </a:p>
        </p:txBody>
      </p:sp>
      <p:sp>
        <p:nvSpPr>
          <p:cNvPr id="2" name="Titr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fr-FR" smtClean="0"/>
              <a:t>Cliquez pour modifier le style du titre</a:t>
            </a:r>
            <a:endParaRPr kumimoji="0" lang="en-US" dirty="0"/>
          </a:p>
        </p:txBody>
      </p:sp>
      <p:sp>
        <p:nvSpPr>
          <p:cNvPr id="4" name="Espace réservé du texte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extLst/>
          </a:lstStyle>
          <a:p>
            <a:fld id="{32DBD572-5533-408C-889D-99457793BCCC}" type="datetimeFigureOut">
              <a:rPr lang="fr-FR" smtClean="0"/>
              <a:pPr/>
              <a:t>23/02/2015</a:t>
            </a:fld>
            <a:endParaRPr lang="fr-FR" dirty="0"/>
          </a:p>
        </p:txBody>
      </p:sp>
      <p:sp>
        <p:nvSpPr>
          <p:cNvPr id="6" name="Espace réservé du pied de page 5"/>
          <p:cNvSpPr>
            <a:spLocks noGrp="1"/>
          </p:cNvSpPr>
          <p:nvPr>
            <p:ph type="ftr" sz="quarter" idx="11"/>
          </p:nvPr>
        </p:nvSpPr>
        <p:spPr/>
        <p:txBody>
          <a:bodyPr/>
          <a:lstStyle>
            <a:extLst/>
          </a:lstStyle>
          <a:p>
            <a:endParaRPr lang="fr-FR" dirty="0"/>
          </a:p>
        </p:txBody>
      </p:sp>
      <p:sp>
        <p:nvSpPr>
          <p:cNvPr id="7" name="Espace réservé du numéro de diapositive 6"/>
          <p:cNvSpPr>
            <a:spLocks noGrp="1"/>
          </p:cNvSpPr>
          <p:nvPr>
            <p:ph type="sldNum" sz="quarter" idx="12"/>
          </p:nvPr>
        </p:nvSpPr>
        <p:spPr/>
        <p:txBody>
          <a:bodyPr/>
          <a:lstStyle>
            <a:extLst/>
          </a:lstStyle>
          <a:p>
            <a:fld id="{F255817D-3CF9-4B0F-890B-59473E92D10D}" type="slidenum">
              <a:rPr lang="fr-FR" smtClean="0"/>
              <a:pPr/>
              <a:t>‹N°›</a:t>
            </a:fld>
            <a:endParaRPr lang="fr-FR" dirty="0"/>
          </a:p>
        </p:txBody>
      </p:sp>
      <p:sp>
        <p:nvSpPr>
          <p:cNvPr id="10" name="Espace réservé pour une image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fr-FR" dirty="0" smtClean="0"/>
              <a:t>Cliquez sur l'icône pour ajouter une image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 name="Espace réservé du titre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fr-FR" smtClean="0"/>
              <a:t>Cliquez pour modifier le style du titre</a:t>
            </a:r>
            <a:endParaRPr kumimoji="0" lang="en-US"/>
          </a:p>
        </p:txBody>
      </p:sp>
      <p:sp>
        <p:nvSpPr>
          <p:cNvPr id="31" name="Espace réservé du texte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27" name="Espace réservé de la date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32DBD572-5533-408C-889D-99457793BCCC}" type="datetimeFigureOut">
              <a:rPr lang="fr-FR" smtClean="0"/>
              <a:pPr/>
              <a:t>23/02/2015</a:t>
            </a:fld>
            <a:endParaRPr lang="fr-FR" dirty="0"/>
          </a:p>
        </p:txBody>
      </p:sp>
      <p:sp>
        <p:nvSpPr>
          <p:cNvPr id="4" name="Espace réservé du pied de page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fr-FR" dirty="0"/>
          </a:p>
        </p:txBody>
      </p:sp>
      <p:sp>
        <p:nvSpPr>
          <p:cNvPr id="16" name="Espace réservé du numéro de diapositive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F255817D-3CF9-4B0F-890B-59473E92D10D}" type="slidenum">
              <a:rPr lang="fr-FR" smtClean="0"/>
              <a:pPr/>
              <a:t>‹N°›</a:t>
            </a:fld>
            <a:endParaRPr lang="fr-FR"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sz="7200" dirty="0" smtClean="0"/>
              <a:t>Les miracles du coran</a:t>
            </a:r>
            <a:endParaRPr lang="fr-FR" sz="7200" dirty="0"/>
          </a:p>
        </p:txBody>
      </p:sp>
      <p:sp>
        <p:nvSpPr>
          <p:cNvPr id="3" name="Sous-titre 2"/>
          <p:cNvSpPr>
            <a:spLocks noGrp="1"/>
          </p:cNvSpPr>
          <p:nvPr>
            <p:ph type="subTitle" idx="1"/>
          </p:nvPr>
        </p:nvSpPr>
        <p:spPr/>
        <p:txBody>
          <a:bodyPr/>
          <a:lstStyle/>
          <a:p>
            <a:endParaRPr lang="fr-F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endParaRPr lang="fr-F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endParaRPr lang="fr-F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357166"/>
            <a:ext cx="7239000" cy="911594"/>
          </a:xfrm>
        </p:spPr>
        <p:txBody>
          <a:bodyPr>
            <a:noAutofit/>
          </a:bodyPr>
          <a:lstStyle/>
          <a:p>
            <a:r>
              <a:rPr lang="fr-FR" u="sng" dirty="0" smtClean="0"/>
              <a:t>Le sommaire</a:t>
            </a:r>
            <a:endParaRPr lang="fr-FR" u="sng" dirty="0"/>
          </a:p>
        </p:txBody>
      </p:sp>
      <p:sp>
        <p:nvSpPr>
          <p:cNvPr id="3" name="Espace réservé du contenu 2"/>
          <p:cNvSpPr>
            <a:spLocks noGrp="1"/>
          </p:cNvSpPr>
          <p:nvPr>
            <p:ph idx="1"/>
          </p:nvPr>
        </p:nvSpPr>
        <p:spPr/>
        <p:txBody>
          <a:bodyPr/>
          <a:lstStyle/>
          <a:p>
            <a:r>
              <a:rPr lang="fr-FR" dirty="0" smtClean="0">
                <a:solidFill>
                  <a:srgbClr val="7030A0"/>
                </a:solidFill>
              </a:rPr>
              <a:t>La formation de l’univers </a:t>
            </a:r>
            <a:r>
              <a:rPr lang="fr-FR" dirty="0" smtClean="0">
                <a:solidFill>
                  <a:srgbClr val="7030A0"/>
                </a:solidFill>
                <a:sym typeface="Wingdings" pitchFamily="2" charset="2"/>
              </a:rPr>
              <a:t> Le Big-bang</a:t>
            </a:r>
            <a:endParaRPr lang="fr-FR" dirty="0" smtClean="0">
              <a:solidFill>
                <a:srgbClr val="7030A0"/>
              </a:solidFill>
            </a:endParaRPr>
          </a:p>
          <a:p>
            <a:r>
              <a:rPr lang="fr-FR" dirty="0" smtClean="0">
                <a:solidFill>
                  <a:srgbClr val="7030A0"/>
                </a:solidFill>
              </a:rPr>
              <a:t>L’expansion de l’Univers</a:t>
            </a:r>
            <a:endParaRPr lang="fr-FR" dirty="0" smtClean="0">
              <a:solidFill>
                <a:srgbClr val="7030A0"/>
              </a:solidFill>
            </a:endParaRPr>
          </a:p>
          <a:p>
            <a:r>
              <a:rPr lang="fr-FR" dirty="0" smtClean="0">
                <a:solidFill>
                  <a:srgbClr val="7030A0"/>
                </a:solidFill>
              </a:rPr>
              <a:t>Les orbites</a:t>
            </a:r>
          </a:p>
          <a:p>
            <a:r>
              <a:rPr lang="fr-FR" dirty="0" smtClean="0">
                <a:solidFill>
                  <a:srgbClr val="7030A0"/>
                </a:solidFill>
              </a:rPr>
              <a:t>La voûte protégée</a:t>
            </a:r>
          </a:p>
          <a:p>
            <a:r>
              <a:rPr lang="fr-FR" dirty="0" smtClean="0">
                <a:solidFill>
                  <a:srgbClr val="7030A0"/>
                </a:solidFill>
              </a:rPr>
              <a:t>La fonction des montagnes</a:t>
            </a:r>
          </a:p>
          <a:p>
            <a:pPr>
              <a:buFont typeface="Wingdings" pitchFamily="2" charset="2"/>
              <a:buChar char="Ø"/>
            </a:pPr>
            <a:r>
              <a:rPr lang="fr-FR" dirty="0" smtClean="0">
                <a:solidFill>
                  <a:srgbClr val="7030A0"/>
                </a:solidFill>
              </a:rPr>
              <a:t> </a:t>
            </a:r>
            <a:r>
              <a:rPr lang="fr-FR" dirty="0" smtClean="0">
                <a:solidFill>
                  <a:srgbClr val="7030A0"/>
                </a:solidFill>
              </a:rPr>
              <a:t>        </a:t>
            </a:r>
            <a:endParaRPr lang="fr-FR" dirty="0" smtClean="0">
              <a:solidFill>
                <a:srgbClr val="7030A0"/>
              </a:solidFill>
            </a:endParaRPr>
          </a:p>
          <a:p>
            <a:endParaRPr lang="fr-FR" dirty="0">
              <a:solidFill>
                <a:srgbClr val="7030A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320040"/>
            <a:ext cx="7355160" cy="732696"/>
          </a:xfrm>
        </p:spPr>
        <p:txBody>
          <a:bodyPr>
            <a:normAutofit/>
          </a:bodyPr>
          <a:lstStyle/>
          <a:p>
            <a:r>
              <a:rPr lang="fr-FR" sz="3600" u="sng" dirty="0" smtClean="0"/>
              <a:t>BismilLah ar-Rahman Ar-</a:t>
            </a:r>
            <a:r>
              <a:rPr lang="fr-FR" sz="3600" u="sng" dirty="0" err="1" smtClean="0"/>
              <a:t>rahim</a:t>
            </a:r>
            <a:endParaRPr lang="fr-FR" sz="3600" u="sng" dirty="0"/>
          </a:p>
        </p:txBody>
      </p:sp>
      <p:sp>
        <p:nvSpPr>
          <p:cNvPr id="3" name="Espace réservé du contenu 2"/>
          <p:cNvSpPr>
            <a:spLocks noGrp="1"/>
          </p:cNvSpPr>
          <p:nvPr>
            <p:ph idx="1"/>
          </p:nvPr>
        </p:nvSpPr>
        <p:spPr>
          <a:xfrm>
            <a:off x="457200" y="1340768"/>
            <a:ext cx="7239000" cy="5114968"/>
          </a:xfrm>
        </p:spPr>
        <p:txBody>
          <a:bodyPr>
            <a:normAutofit lnSpcReduction="10000"/>
          </a:bodyPr>
          <a:lstStyle/>
          <a:p>
            <a:r>
              <a:rPr lang="fr-FR" dirty="0" smtClean="0"/>
              <a:t>Allah a envoyé le Prophète Mohamed avec plusieurs miracles (ex: Le voyage nocturne) et signes (ex: Marque entre ses épaules), pour prouver qu’il est bien un prophète.</a:t>
            </a:r>
          </a:p>
          <a:p>
            <a:endParaRPr lang="fr-FR" sz="800" dirty="0" smtClean="0"/>
          </a:p>
          <a:p>
            <a:r>
              <a:rPr lang="fr-FR" dirty="0" smtClean="0"/>
              <a:t>Il en est de même avec le Coran. Dedans s’y trouve plusieurs miracles, s’étant déjà produits ou se produiront, qui prouvent que le Coran est bien la parole de Dieu et qu’il n’est pas écrit par des hommes.</a:t>
            </a:r>
          </a:p>
          <a:p>
            <a:endParaRPr lang="fr-FR" dirty="0" smtClean="0"/>
          </a:p>
          <a:p>
            <a:r>
              <a:rPr lang="fr-FR" u="sng" dirty="0" smtClean="0"/>
              <a:t>A travers notre exposé, nous étudierons plusieurs de ces preuves.</a:t>
            </a:r>
            <a:endParaRPr lang="fr-FR" u="sng" dirty="0" smtClean="0"/>
          </a:p>
          <a:p>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fr-FR" u="sng" dirty="0" smtClean="0"/>
              <a:t>La formation de l’univers:</a:t>
            </a:r>
            <a:br>
              <a:rPr lang="fr-FR" u="sng" dirty="0" smtClean="0"/>
            </a:br>
            <a:r>
              <a:rPr lang="fr-FR" u="sng" dirty="0" smtClean="0"/>
              <a:t>Le big-bang</a:t>
            </a:r>
            <a:endParaRPr lang="fr-FR" u="sng" dirty="0"/>
          </a:p>
        </p:txBody>
      </p:sp>
      <p:sp>
        <p:nvSpPr>
          <p:cNvPr id="3" name="Espace réservé du contenu 2"/>
          <p:cNvSpPr>
            <a:spLocks noGrp="1"/>
          </p:cNvSpPr>
          <p:nvPr>
            <p:ph idx="1"/>
          </p:nvPr>
        </p:nvSpPr>
        <p:spPr/>
        <p:txBody>
          <a:bodyPr/>
          <a:lstStyle/>
          <a:p>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285728"/>
            <a:ext cx="7239000" cy="1143000"/>
          </a:xfrm>
        </p:spPr>
        <p:txBody>
          <a:bodyPr>
            <a:noAutofit/>
          </a:bodyPr>
          <a:lstStyle/>
          <a:p>
            <a:r>
              <a:rPr lang="fr-FR" sz="3600" dirty="0" smtClean="0"/>
              <a:t>Les montagne en mouvement</a:t>
            </a:r>
            <a:endParaRPr lang="fr-FR" sz="3600" dirty="0"/>
          </a:p>
        </p:txBody>
      </p:sp>
      <p:sp>
        <p:nvSpPr>
          <p:cNvPr id="3" name="Espace réservé du contenu 2"/>
          <p:cNvSpPr>
            <a:spLocks noGrp="1"/>
          </p:cNvSpPr>
          <p:nvPr>
            <p:ph idx="1"/>
          </p:nvPr>
        </p:nvSpPr>
        <p:spPr/>
        <p:txBody>
          <a:bodyPr>
            <a:normAutofit fontScale="70000" lnSpcReduction="20000"/>
          </a:bodyPr>
          <a:lstStyle/>
          <a:p>
            <a:pPr algn="just"/>
            <a:r>
              <a:rPr lang="fr-FR" dirty="0" smtClean="0">
                <a:latin typeface="Arial Black" pitchFamily="34" charset="0"/>
                <a:cs typeface="Aharoni" pitchFamily="2" charset="-79"/>
              </a:rPr>
              <a:t>Dans un verset, nous apprenons que les montagnes ne sont pas immobiles comme elles semblent l'être</a:t>
            </a:r>
          </a:p>
          <a:p>
            <a:pPr algn="just"/>
            <a:r>
              <a:rPr lang="fr-FR" b="1" i="1" dirty="0" smtClean="0">
                <a:solidFill>
                  <a:srgbClr val="002060"/>
                </a:solidFill>
                <a:latin typeface="Arial Black" pitchFamily="34" charset="0"/>
                <a:cs typeface="Aharoni" pitchFamily="2" charset="-79"/>
              </a:rPr>
              <a:t>Et tu verras les montagnes, que tu croyais figées, passer comme des nuages. </a:t>
            </a:r>
            <a:r>
              <a:rPr lang="fr-FR" dirty="0" smtClean="0">
                <a:solidFill>
                  <a:srgbClr val="002060"/>
                </a:solidFill>
                <a:latin typeface="Arial Black" pitchFamily="34" charset="0"/>
                <a:cs typeface="Aharoni" pitchFamily="2" charset="-79"/>
              </a:rPr>
              <a:t>(</a:t>
            </a:r>
            <a:r>
              <a:rPr lang="fr-FR" dirty="0" smtClean="0">
                <a:latin typeface="Arial Black" pitchFamily="34" charset="0"/>
                <a:cs typeface="Aharoni" pitchFamily="2" charset="-79"/>
              </a:rPr>
              <a:t>Coran, 27 : 88)</a:t>
            </a:r>
            <a:endParaRPr lang="fr-FR" b="1" i="1" dirty="0" smtClean="0">
              <a:latin typeface="Arial Black" pitchFamily="34" charset="0"/>
              <a:cs typeface="Aharoni" pitchFamily="2" charset="-79"/>
            </a:endParaRPr>
          </a:p>
          <a:p>
            <a:r>
              <a:rPr lang="fr-FR" dirty="0" smtClean="0">
                <a:latin typeface="Arial Black" pitchFamily="34" charset="0"/>
                <a:cs typeface="Aharoni" pitchFamily="2" charset="-79"/>
              </a:rPr>
              <a:t>La dérive des continents est un phénomène qui n'aurait pu être observé à l'époque de la révélation du Coran, et Dieu a clairement indiqué comment il fallait le comprendre </a:t>
            </a:r>
            <a:r>
              <a:rPr lang="fr-FR" dirty="0" smtClean="0">
                <a:solidFill>
                  <a:srgbClr val="002060"/>
                </a:solidFill>
                <a:latin typeface="Arial Black" pitchFamily="34" charset="0"/>
                <a:cs typeface="Aharoni" pitchFamily="2" charset="-79"/>
              </a:rPr>
              <a:t>: "Et tu verras les montagnes, que tu croyais figées". </a:t>
            </a:r>
            <a:r>
              <a:rPr lang="fr-FR" dirty="0" smtClean="0">
                <a:latin typeface="Arial Black" pitchFamily="34" charset="0"/>
                <a:cs typeface="Aharoni" pitchFamily="2" charset="-79"/>
              </a:rPr>
              <a:t>Il a ensuite décrit une réalité, indiquant que les montagnes passaient comme des nuages. Tel que décrit, le Coran attire clairement notre attention sur les mouvements des couches auxquelles les montagnes sont fixées.</a:t>
            </a:r>
          </a:p>
          <a:p>
            <a:r>
              <a:rPr lang="fr-FR" dirty="0" smtClean="0">
                <a:latin typeface="Arial Black" pitchFamily="34" charset="0"/>
                <a:cs typeface="Aharoni" pitchFamily="2" charset="-79"/>
              </a:rPr>
              <a:t>C'est sans aucun doute un des miracles coraniques, que ce fait scientifique, qui a été récemment découvert par la science, ait été évoqué dans le Coran au 7</a:t>
            </a:r>
            <a:r>
              <a:rPr lang="fr-FR" baseline="30000" dirty="0" smtClean="0">
                <a:latin typeface="Arial Black" pitchFamily="34" charset="0"/>
                <a:cs typeface="Aharoni" pitchFamily="2" charset="-79"/>
              </a:rPr>
              <a:t>ème</a:t>
            </a:r>
            <a:r>
              <a:rPr lang="fr-FR" dirty="0" smtClean="0">
                <a:latin typeface="Arial Black" pitchFamily="34" charset="0"/>
                <a:cs typeface="Aharoni" pitchFamily="2" charset="-79"/>
              </a:rPr>
              <a:t> siècle, lorsque la conception de la nature de l'Univers était basée sur la superstition et les mythes. C'est encore une preuve évidente que le Coran est la parole de Dieu.</a:t>
            </a:r>
          </a:p>
          <a:p>
            <a:pPr algn="just"/>
            <a:endParaRPr lang="fr-FR" dirty="0">
              <a:latin typeface="Arial Black" pitchFamily="34" charset="0"/>
              <a:cs typeface="Aharoni" pitchFamily="2" charset="-79"/>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sz="4800" dirty="0" smtClean="0">
                <a:latin typeface="Algerian" pitchFamily="82" charset="0"/>
              </a:rPr>
              <a:t>Le soleil finira par s’éteindre</a:t>
            </a:r>
            <a:endParaRPr lang="fr-FR" sz="4800" dirty="0">
              <a:latin typeface="Algerian" pitchFamily="82" charset="0"/>
            </a:endParaRPr>
          </a:p>
        </p:txBody>
      </p:sp>
      <p:sp>
        <p:nvSpPr>
          <p:cNvPr id="3" name="Espace réservé du contenu 2"/>
          <p:cNvSpPr>
            <a:spLocks noGrp="1"/>
          </p:cNvSpPr>
          <p:nvPr>
            <p:ph idx="1"/>
          </p:nvPr>
        </p:nvSpPr>
        <p:spPr/>
        <p:txBody>
          <a:bodyPr>
            <a:normAutofit fontScale="92500" lnSpcReduction="10000"/>
          </a:bodyPr>
          <a:lstStyle/>
          <a:p>
            <a:r>
              <a:rPr lang="fr-FR" dirty="0" smtClean="0"/>
              <a:t>A mesure que notre étoile vieillit, sa température augmente et donc elle se dilate, évaporant tous nos océans et tuant toute forme de vie sur la planète Terre… Le Soleil deviendra de plus en plus chaud en vieillissant et consumera le combustible plus rapidement. Les températures augmenteront, évaporant nos océans et tuant toute la vie végétale… Le Soleil gonflera jusqu’à devenir une étoile rouge géante, avalant les planètes proches. Son attraction gravitationnelle se réduira et peut-être la Terre y échappera. A terme il rétrécira à l’échelle d’une étoile naine blanche, émettant un faible éclat… </a:t>
            </a:r>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sz="4800" dirty="0" smtClean="0">
                <a:latin typeface="Algerian" pitchFamily="82" charset="0"/>
              </a:rPr>
              <a:t>Les sourates qui parle du soleil</a:t>
            </a:r>
            <a:endParaRPr lang="fr-FR" sz="4800" dirty="0">
              <a:latin typeface="Algerian" pitchFamily="82" charset="0"/>
            </a:endParaRPr>
          </a:p>
        </p:txBody>
      </p:sp>
      <p:sp>
        <p:nvSpPr>
          <p:cNvPr id="3" name="Espace réservé du contenu 2"/>
          <p:cNvSpPr>
            <a:spLocks noGrp="1"/>
          </p:cNvSpPr>
          <p:nvPr>
            <p:ph idx="1"/>
          </p:nvPr>
        </p:nvSpPr>
        <p:spPr/>
        <p:txBody>
          <a:bodyPr>
            <a:normAutofit fontScale="77500" lnSpcReduction="20000"/>
          </a:bodyPr>
          <a:lstStyle/>
          <a:p>
            <a:r>
              <a:rPr lang="fr-FR" b="1" i="1" dirty="0" smtClean="0"/>
              <a:t>Allah est Celui Qui a élevé les cieux sans piliers visibles. Il S'est établi [istawa] sur le Trône et a soumis le Soleil et la Lune, chacun poursuivant sa course vers un terme fixé. Il règle l'Ordre et expose en détail les signes afin que vous ayez la certitude de la rencontre de votre Seigneur. </a:t>
            </a:r>
            <a:r>
              <a:rPr lang="fr-FR" dirty="0" smtClean="0"/>
              <a:t>(Sourate ar-Rad, 2)</a:t>
            </a:r>
            <a:endParaRPr lang="fr-FR" b="1" i="1" dirty="0" smtClean="0"/>
          </a:p>
          <a:p>
            <a:r>
              <a:rPr lang="fr-FR" b="1" i="1" u="sng" dirty="0" smtClean="0"/>
              <a:t>Il fait que la nuit pénètre le jour et que le jour pénètre la nuit. Et Il a soumis le Soleil à la Lune. Chacun d'eux s'achemine vers un terme fixé. Tel est Allah, votre Seigneur : à Lui appartient la royauté, tandis que ceux que vous invoquez, en dehors de Lui, ne sont même pas maîtres de la pellicule d'un noyau de datte. </a:t>
            </a:r>
            <a:r>
              <a:rPr lang="fr-FR" b="1" dirty="0" smtClean="0"/>
              <a:t>(Sourate Fatir, 13)</a:t>
            </a:r>
            <a:endParaRPr lang="fr-FR" b="1" i="1" dirty="0" smtClean="0"/>
          </a:p>
          <a:p>
            <a:r>
              <a:rPr lang="fr-FR" b="1" i="1" dirty="0" smtClean="0"/>
              <a:t>Il a créé les cieux et la terre en toute vérité. Il enroule la nuit sur le jour et enroule le jour sur la nuit, et Il a assujetti le Soleil et la Lune à poursuivre chacun sa course pour un terme fixé. C'est bien Lui le Puissant, le Grand Pardonneur ! </a:t>
            </a:r>
            <a:r>
              <a:rPr lang="fr-FR" b="1" dirty="0" smtClean="0"/>
              <a:t>(Sourate az-Zumar, 5)</a:t>
            </a:r>
            <a:endParaRPr lang="fr-FR" b="1" i="1" dirty="0" smtClean="0"/>
          </a:p>
          <a:p>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
            </a:r>
            <a:br>
              <a:rPr lang="fr-FR" dirty="0" smtClean="0"/>
            </a:br>
            <a:r>
              <a:rPr lang="fr-FR" dirty="0" smtClean="0"/>
              <a:t/>
            </a:r>
            <a:br>
              <a:rPr lang="fr-FR" dirty="0" smtClean="0"/>
            </a:br>
            <a:r>
              <a:rPr lang="fr-FR" sz="5300" dirty="0" smtClean="0">
                <a:latin typeface="Algerian" pitchFamily="82" charset="0"/>
              </a:rPr>
              <a:t>la préservation du corps de pharaon</a:t>
            </a:r>
            <a:endParaRPr lang="fr-FR" sz="5300" dirty="0">
              <a:latin typeface="Algerian" pitchFamily="82" charset="0"/>
            </a:endParaRPr>
          </a:p>
        </p:txBody>
      </p:sp>
      <p:sp>
        <p:nvSpPr>
          <p:cNvPr id="3" name="Espace réservé du contenu 2"/>
          <p:cNvSpPr>
            <a:spLocks noGrp="1"/>
          </p:cNvSpPr>
          <p:nvPr>
            <p:ph idx="1"/>
          </p:nvPr>
        </p:nvSpPr>
        <p:spPr/>
        <p:txBody>
          <a:bodyPr>
            <a:normAutofit fontScale="55000" lnSpcReduction="20000"/>
          </a:bodyPr>
          <a:lstStyle/>
          <a:p>
            <a:r>
              <a:rPr lang="fr-FR" dirty="0" smtClean="0">
                <a:latin typeface="Arial Black" pitchFamily="34" charset="0"/>
              </a:rPr>
              <a:t> Cette attitude arrogante perdura jusqu'à ce que Pharaon se trouve face à la mort par noyade. Le Coran relate comment il accepta de croire dès qu'il fut face au châtiment de Dieu.</a:t>
            </a:r>
          </a:p>
          <a:p>
            <a:r>
              <a:rPr lang="fr-FR" b="1" dirty="0" smtClean="0">
                <a:solidFill>
                  <a:srgbClr val="002060"/>
                </a:solidFill>
                <a:latin typeface="Arial Black" pitchFamily="34" charset="0"/>
              </a:rPr>
              <a:t>Et Nous fîmes traverser la mer aux enfants d'Israël. Pharaon et ses armées les poursuivirent avec acharnement et inimitié. Puis quand la noyade l'eut atteint il dit : "Je crois qu'il n'y a pas d'autre divinité que Celui en qui ont cru les enfants d'Israël. Et je suis du nombre des musulmans." </a:t>
            </a:r>
            <a:r>
              <a:rPr lang="fr-FR" b="1" dirty="0" smtClean="0">
                <a:latin typeface="Arial Black" pitchFamily="34" charset="0"/>
              </a:rPr>
              <a:t>(Coran, 10 : 90)</a:t>
            </a:r>
          </a:p>
          <a:p>
            <a:r>
              <a:rPr lang="fr-FR" dirty="0" smtClean="0">
                <a:latin typeface="Arial Black" pitchFamily="34" charset="0"/>
              </a:rPr>
              <a:t> </a:t>
            </a:r>
          </a:p>
          <a:p>
            <a:r>
              <a:rPr lang="fr-FR" dirty="0" smtClean="0">
                <a:latin typeface="Arial Black" pitchFamily="34" charset="0"/>
              </a:rPr>
              <a:t>Cependant, elle ne fut pas acceptée de dernière minute, car elle n'était pas sincère. Selon le Coran, Dieu dit ainsi :</a:t>
            </a:r>
          </a:p>
          <a:p>
            <a:r>
              <a:rPr lang="fr-FR" dirty="0" smtClean="0">
                <a:solidFill>
                  <a:srgbClr val="002060"/>
                </a:solidFill>
                <a:latin typeface="Arial Black" pitchFamily="34" charset="0"/>
              </a:rPr>
              <a:t>"Maintenant ? Alors qu'auparavant tu désobéissais et que tu étais au nombre des corrupteurs ! </a:t>
            </a:r>
            <a:r>
              <a:rPr lang="fr-FR" i="1" dirty="0" smtClean="0">
                <a:solidFill>
                  <a:srgbClr val="002060"/>
                </a:solidFill>
                <a:latin typeface="Arial Black" pitchFamily="34" charset="0"/>
              </a:rPr>
              <a:t>En ce jour Nous préservons ton corps afin que tu sois un signe pour ceux qui viendront après toi</a:t>
            </a:r>
            <a:r>
              <a:rPr lang="fr-FR" dirty="0" smtClean="0">
                <a:solidFill>
                  <a:srgbClr val="002060"/>
                </a:solidFill>
                <a:latin typeface="Arial Black" pitchFamily="34" charset="0"/>
              </a:rPr>
              <a:t>, même s'ils sont nombreux les gens qui ne prêtent aucune attention à Nos signes.</a:t>
            </a:r>
            <a:r>
              <a:rPr lang="fr-FR" dirty="0" smtClean="0">
                <a:latin typeface="Arial Black" pitchFamily="34" charset="0"/>
              </a:rPr>
              <a:t> (Coran, 10 : 91-92)</a:t>
            </a:r>
          </a:p>
          <a:p>
            <a:r>
              <a:rPr lang="fr-FR" dirty="0" smtClean="0">
                <a:latin typeface="Arial Black" pitchFamily="34" charset="0"/>
              </a:rPr>
              <a:t>Cette information au sujet du corps de Pharaon qui servirait de signe pour les futures générations est peut-être une indication sur le fait que son corps ne pourrirait pas. Dans la chambre des momies royales du Musée du Caire, en Egypte, est exposé un corps que l'on pense appartenir à ce tyran. Selon toutes probabilités, le corps de Pharaon flotta vers le rivage après avoir été noyé, ensuite il fut trouvé et momifié par les Egyptiens, puis transporté vers une chambre funéraire préparée au préalable.</a:t>
            </a:r>
          </a:p>
          <a:p>
            <a:endParaRPr lang="fr-F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endParaRPr lang="fr-F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163</TotalTime>
  <Words>336</Words>
  <Application>Microsoft Office PowerPoint</Application>
  <PresentationFormat>Affichage à l'écran (4:3)</PresentationFormat>
  <Paragraphs>33</Paragraphs>
  <Slides>11</Slides>
  <Notes>0</Notes>
  <HiddenSlides>0</HiddenSlides>
  <MMClips>0</MMClips>
  <ScaleCrop>false</ScaleCrop>
  <HeadingPairs>
    <vt:vector size="4" baseType="variant">
      <vt:variant>
        <vt:lpstr>Thème</vt:lpstr>
      </vt:variant>
      <vt:variant>
        <vt:i4>1</vt:i4>
      </vt:variant>
      <vt:variant>
        <vt:lpstr>Titres des diapositives</vt:lpstr>
      </vt:variant>
      <vt:variant>
        <vt:i4>11</vt:i4>
      </vt:variant>
    </vt:vector>
  </HeadingPairs>
  <TitlesOfParts>
    <vt:vector size="12" baseType="lpstr">
      <vt:lpstr>Opulent</vt:lpstr>
      <vt:lpstr>Les miracles du coran</vt:lpstr>
      <vt:lpstr>Le sommaire</vt:lpstr>
      <vt:lpstr>BismilLah ar-Rahman Ar-rahim</vt:lpstr>
      <vt:lpstr>La formation de l’univers: Le big-bang</vt:lpstr>
      <vt:lpstr>Les montagne en mouvement</vt:lpstr>
      <vt:lpstr>Le soleil finira par s’éteindre</vt:lpstr>
      <vt:lpstr>Les sourates qui parle du soleil</vt:lpstr>
      <vt:lpstr>  la préservation du corps de pharaon</vt:lpstr>
      <vt:lpstr>Diapositive 9</vt:lpstr>
      <vt:lpstr>Diapositive 10</vt:lpstr>
      <vt:lpstr>Diapositive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 miracles du coran</dc:title>
  <dc:creator>Moustoih</dc:creator>
  <cp:lastModifiedBy>amada chanfi</cp:lastModifiedBy>
  <cp:revision>10</cp:revision>
  <dcterms:created xsi:type="dcterms:W3CDTF">2015-02-16T18:21:34Z</dcterms:created>
  <dcterms:modified xsi:type="dcterms:W3CDTF">2015-02-23T20:31:09Z</dcterms:modified>
</cp:coreProperties>
</file>